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0" y="173756"/>
            <a:ext cx="8785539" cy="9233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C’est vendredi, le 10 octobre</a:t>
            </a:r>
            <a:endParaRPr lang="fr-FR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29" y="131811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0659" y="2286408"/>
            <a:ext cx="8647269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   1. Ask and say how many of something there is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0659" y="3211293"/>
            <a:ext cx="8751729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2.  Use “</a:t>
            </a:r>
            <a:r>
              <a:rPr lang="en-US" sz="3200" dirty="0" err="1" smtClean="0">
                <a:latin typeface="Toonish" pitchFamily="2" charset="0"/>
                <a:ea typeface="Toonish" pitchFamily="2" charset="0"/>
              </a:rPr>
              <a:t>en</a:t>
            </a:r>
            <a:r>
              <a:rPr lang="en-US" sz="3200" dirty="0" smtClean="0">
                <a:latin typeface="Toonish" pitchFamily="2" charset="0"/>
                <a:ea typeface="Toonish" pitchFamily="2" charset="0"/>
              </a:rPr>
              <a:t>” to sound less repetitive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909" y="5078879"/>
            <a:ext cx="8995228" cy="56938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100" dirty="0" smtClean="0">
                <a:latin typeface="Toonish" pitchFamily="2" charset="0"/>
                <a:ea typeface="Toonish" pitchFamily="2" charset="0"/>
              </a:rPr>
              <a:t>   4. Ask basic Q’s, and follow directions in French</a:t>
            </a:r>
            <a:endParaRPr lang="en-US" sz="31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8428" y="4118035"/>
            <a:ext cx="8751729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3.  Identify and use accents when spelling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614</TotalTime>
  <Words>56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131</cp:revision>
  <dcterms:created xsi:type="dcterms:W3CDTF">2011-09-14T23:22:57Z</dcterms:created>
  <dcterms:modified xsi:type="dcterms:W3CDTF">2014-10-10T12:03:51Z</dcterms:modified>
</cp:coreProperties>
</file>